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  <p:sldId id="360" r:id="rId6"/>
    <p:sldId id="362" r:id="rId7"/>
    <p:sldId id="363" r:id="rId8"/>
    <p:sldId id="364" r:id="rId9"/>
    <p:sldId id="3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9EF7-6F15-48DC-8C26-DF6D27DCA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BBCC0-9B41-4E82-8A78-A806989C6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3A119-0741-40D5-A467-6CD4F9A6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E95A-D7B9-4383-BC01-620FA0B1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9742C-A1D3-40ED-881A-28463067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7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32BB-06F8-4E44-B4BC-969C9E0C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5D5CE-54D6-4B40-A8F3-F62B5EB48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1F85E-B12B-4D06-8900-96E9AE57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23FEF-27C2-4513-A58F-EB55DA12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A641-2170-415D-B1E1-1548978F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9E083-5F29-49BE-B9D3-17C604ED5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71F97-785E-41F9-8A10-B405CBE78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2A9CA-1976-4422-B94C-D732BE6A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0B89C-10E7-443C-88ED-632424B3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B930-45BA-44AB-AF8B-5B3BA0F5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0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F4ED-243A-4B14-A304-93FC1F7E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DFC03-064F-4F45-834B-11C3E32B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E007-BB97-4368-B31D-7F7A7F79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78608-8B7D-45A4-9529-AB41459E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4C21-0D83-47CB-B9E8-69E552F1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8A5E-6A72-41D0-84FE-429F5FAD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66BB-0FD5-46F7-8FAF-EC57624F4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5AB45-D75F-4029-B52C-786CCB31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9489-297B-4B9F-B45A-0A0D7CCB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6B942-E442-4303-8A2D-A54EF7B3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125A-19FF-402A-A1FA-78B99916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5339-4570-4786-B733-03B7C158A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8E32-6707-4D7D-847C-AEDE728BB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20919-8688-4074-909D-C552C893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0F24A-DC42-4F30-BDD1-FDB9841F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51F75-4BD2-4EAE-92C0-66D05E36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F425-C553-4D3F-A5B6-59164650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BA46F-9E2D-4CBF-8CA2-866356941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031EE-52FA-48E3-AE97-FFBE6554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81EFD-C04D-4FD9-8444-F21342ACE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E9796-AAD0-4A0C-821E-AA9E178EC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C2697-3A2C-494A-AD5E-324423BD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6FD09-A685-4436-ABFC-8006225D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0918F-2DAE-40ED-B098-1625C82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BCB7-5915-4F75-BCAF-5AF9B4B1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98D5C-D122-47ED-8AFF-20ADC2C8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3EADD-34E3-414F-8AD2-FB18FDF3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588ED-96FF-432D-B41F-30315048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8B0B5-7E93-4F33-8A1F-AD2A4AB1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814EF-EE78-4FE7-BCEC-1460F0E8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AC60C-2085-47BA-9724-A9EACEE2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430F-A39F-43B5-A488-84E686DB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D974-38CA-468D-8DFF-CAB00A5A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CA91C-1F67-4B7D-A7B2-B9AC5B4C8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C8B1-2C20-4FEE-8C1F-221F3E12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849B3-8D99-4CBA-90F9-B018597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1DDD8-2E06-4B31-BD4E-10B39E27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62EB-5516-41F9-B73A-3BA21559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DCA04-0C74-42EF-890F-99F6D0CED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9D2A-56E6-49DB-B7FD-C4862E4AB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ADB2F-08BE-4913-AC3E-6AFC6BBD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0A0E2-C839-4777-BDA9-37B146E9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0A6A5-187D-47C1-AD21-DA31218C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F51AE-E908-46C1-9152-243EE7C0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9DFBE-6787-468A-B337-3B88A4C98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133E6-7C00-48EA-8D69-AF3BD631A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76B1-C366-4BF6-BDF2-4270278D4B8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BED4-3938-4D38-BE6D-3450010FA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3AECC-75E4-4E94-8F41-3F852449D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A4D0-28A8-4855-8E28-1C5ADDCCE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0C193-2058-A847-851E-9B838930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894" y="0"/>
            <a:ext cx="3220127" cy="1715106"/>
          </a:xfrm>
        </p:spPr>
        <p:txBody>
          <a:bodyPr anchor="b"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Matter</a:t>
            </a:r>
          </a:p>
        </p:txBody>
      </p:sp>
      <p:pic>
        <p:nvPicPr>
          <p:cNvPr id="1026" name="Picture 2" descr="Image result for matter">
            <a:extLst>
              <a:ext uri="{FF2B5EF4-FFF2-40B4-BE49-F238E27FC236}">
                <a16:creationId xmlns:a16="http://schemas.microsoft.com/office/drawing/2014/main" id="{EBA89D11-D1F0-3A4C-BB9C-588F1B8E7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r="2579" b="1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6053-0B0D-7946-B67F-8D759A5648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9323" y="1715105"/>
            <a:ext cx="3264916" cy="3818919"/>
          </a:xfrm>
        </p:spPr>
        <p:txBody>
          <a:bodyPr anchor="t">
            <a:normAutofit fontScale="47500" lnSpcReduction="20000"/>
          </a:bodyPr>
          <a:lstStyle/>
          <a:p>
            <a:r>
              <a:rPr lang="en-US" sz="6700" u="sng" dirty="0">
                <a:solidFill>
                  <a:srgbClr val="FFFFFF"/>
                </a:solidFill>
              </a:rPr>
              <a:t>Matter</a:t>
            </a:r>
            <a:r>
              <a:rPr lang="en-US" sz="6700" dirty="0">
                <a:solidFill>
                  <a:srgbClr val="FFFFFF"/>
                </a:solidFill>
              </a:rPr>
              <a:t>: anything that has mass and takes up space. (made of atoms)</a:t>
            </a:r>
          </a:p>
          <a:p>
            <a:r>
              <a:rPr lang="en-US" sz="6700" dirty="0">
                <a:solidFill>
                  <a:srgbClr val="FFFFFF"/>
                </a:solidFill>
              </a:rPr>
              <a:t>The 3 main states of matter are solids, liquids, and gasses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4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219075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/>
              <a:t>What is The Kinetic Theory of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71599"/>
            <a:ext cx="11620500" cy="3200400"/>
          </a:xfrm>
        </p:spPr>
        <p:txBody>
          <a:bodyPr>
            <a:normAutofit/>
          </a:bodyPr>
          <a:lstStyle/>
          <a:p>
            <a:r>
              <a:rPr lang="en-US" sz="3600" u="sng" dirty="0"/>
              <a:t>Kinetic theory of matter:</a:t>
            </a:r>
            <a:r>
              <a:rPr lang="en-US" sz="3600" dirty="0"/>
              <a:t> explains that states that ALL particles of matter are in CONSTANT motion. </a:t>
            </a:r>
            <a:endParaRPr lang="en-US" sz="3600" u="sng" dirty="0"/>
          </a:p>
          <a:p>
            <a:pPr lvl="1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Solids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: particles are vibrating slowly in place</a:t>
            </a:r>
          </a:p>
          <a:p>
            <a:pPr lvl="1"/>
            <a:r>
              <a:rPr lang="en-US" sz="3200" b="1" dirty="0">
                <a:solidFill>
                  <a:srgbClr val="009242"/>
                </a:solidFill>
              </a:rPr>
              <a:t>Liquids</a:t>
            </a:r>
            <a:r>
              <a:rPr lang="en-US" sz="3200" dirty="0">
                <a:solidFill>
                  <a:srgbClr val="009242"/>
                </a:solidFill>
              </a:rPr>
              <a:t>: particles move more freely than in a solid, sliding over one another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Gas</a:t>
            </a:r>
            <a:r>
              <a:rPr lang="en-US" sz="3200" dirty="0">
                <a:solidFill>
                  <a:srgbClr val="0070C0"/>
                </a:solidFill>
              </a:rPr>
              <a:t>: particles move at high speeds and spread </a:t>
            </a:r>
            <a:r>
              <a:rPr lang="en-US" sz="2800" dirty="0">
                <a:solidFill>
                  <a:srgbClr val="0070C0"/>
                </a:solidFill>
              </a:rPr>
              <a:t>apart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571999"/>
            <a:ext cx="3659590" cy="21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57300" y="4571999"/>
            <a:ext cx="3124200" cy="2057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state of matter has the most energy?</a:t>
            </a:r>
          </a:p>
        </p:txBody>
      </p:sp>
      <p:sp>
        <p:nvSpPr>
          <p:cNvPr id="8" name="Left Arrow 7"/>
          <p:cNvSpPr/>
          <p:nvPr/>
        </p:nvSpPr>
        <p:spPr>
          <a:xfrm rot="20593850">
            <a:off x="8610600" y="4953000"/>
            <a:ext cx="1447800" cy="64769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12700">
                <a:solidFill>
                  <a:srgbClr val="C00000">
                    <a:satMod val="155000"/>
                  </a:srgbClr>
                </a:solidFill>
                <a:prstDash val="solid"/>
              </a:ln>
              <a:solidFill>
                <a:srgbClr val="FF860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6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E4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7855D-7ADE-42B3-B7E7-17285EC3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Solids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7D3E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65324-607A-4268-A451-303AD1AE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2686565"/>
            <a:ext cx="3067356" cy="35980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7D3E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3A15F-15B5-47D8-B5F4-3C405BA7F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70" y="3193475"/>
            <a:ext cx="3067358" cy="25842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4E3F-007F-497C-ADAA-4EA00893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- Solids have a definite volume and shape (does NOT change)</a:t>
            </a:r>
          </a:p>
          <a:p>
            <a:r>
              <a:rPr lang="en-US" sz="2400">
                <a:solidFill>
                  <a:srgbClr val="FFFFFF"/>
                </a:solidFill>
              </a:rPr>
              <a:t>-Particles are tightly packed together</a:t>
            </a:r>
          </a:p>
          <a:p>
            <a:r>
              <a:rPr lang="en-US" sz="2400">
                <a:solidFill>
                  <a:srgbClr val="FFFFFF"/>
                </a:solidFill>
              </a:rPr>
              <a:t>-Particles vibrate in place, low energy level</a:t>
            </a:r>
          </a:p>
        </p:txBody>
      </p:sp>
    </p:spTree>
    <p:extLst>
      <p:ext uri="{BB962C8B-B14F-4D97-AF65-F5344CB8AC3E}">
        <p14:creationId xmlns:p14="http://schemas.microsoft.com/office/powerpoint/2010/main" val="160348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362146" cy="37553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6A230-24B0-4DD2-86EF-86DE49D8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Liquids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9DF29-C038-40AA-A00E-419219462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8503" y="450222"/>
            <a:ext cx="3473218" cy="3755311"/>
          </a:xfrm>
          <a:prstGeom prst="rect">
            <a:avLst/>
          </a:prstGeom>
          <a:solidFill>
            <a:srgbClr val="3380D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14343-9D9C-4DC2-95B2-223D99FA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60" y="796021"/>
            <a:ext cx="3044858" cy="30448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1BBD3B-0EAE-4028-80C3-B13943709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8092" y="4376732"/>
            <a:ext cx="3473217" cy="2020757"/>
          </a:xfrm>
          <a:prstGeom prst="rect">
            <a:avLst/>
          </a:prstGeom>
          <a:solidFill>
            <a:srgbClr val="3380D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5609" y="445459"/>
            <a:ext cx="4084983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63B45-926A-457E-BE7B-3FCEA36E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382" y="805294"/>
            <a:ext cx="3518377" cy="5237503"/>
          </a:xfrm>
        </p:spPr>
        <p:txBody>
          <a:bodyPr anchor="ctr">
            <a:normAutofit/>
          </a:bodyPr>
          <a:lstStyle/>
          <a:p>
            <a:r>
              <a:rPr lang="en-US" sz="2100"/>
              <a:t>- Liquids do NOT have a definite shape but have a definite volume (changes based on their container)</a:t>
            </a:r>
          </a:p>
          <a:p>
            <a:r>
              <a:rPr lang="en-US" sz="2100"/>
              <a:t>-Particles are loosely held together and have some space in between </a:t>
            </a:r>
          </a:p>
          <a:p>
            <a:r>
              <a:rPr lang="en-US" sz="2100"/>
              <a:t>- Particles slide past one another, medium energy level</a:t>
            </a:r>
          </a:p>
          <a:p>
            <a:endParaRPr lang="en-US" sz="2100"/>
          </a:p>
          <a:p>
            <a:endParaRPr lang="en-US" sz="2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381877"/>
            <a:ext cx="3362146" cy="2025711"/>
          </a:xfrm>
          <a:prstGeom prst="rect">
            <a:avLst/>
          </a:prstGeom>
          <a:solidFill>
            <a:srgbClr val="6087B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C1CB7-EC1B-4F93-A18F-0F2304D8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769" y="4544141"/>
            <a:ext cx="2537440" cy="16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5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2EB87-5B26-4F18-9767-AB882CAC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Gasses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39CC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C406F-A527-44AA-9146-5712CBC2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3325117"/>
            <a:ext cx="3067356" cy="2320966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39CC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25657-826E-4F83-B2B2-12A5C918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70" y="3461869"/>
            <a:ext cx="3067358" cy="2047461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1301-9D79-4D56-B436-B164404C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- Gasses do NOT have a definite shape or volume (changes based on their container)</a:t>
            </a:r>
          </a:p>
          <a:p>
            <a:r>
              <a:rPr lang="en-US" sz="2400">
                <a:solidFill>
                  <a:srgbClr val="FFFFFF"/>
                </a:solidFill>
              </a:rPr>
              <a:t>-Particles are greatly spaced out</a:t>
            </a:r>
          </a:p>
          <a:p>
            <a:r>
              <a:rPr lang="en-US" sz="2400">
                <a:solidFill>
                  <a:srgbClr val="FFFFFF"/>
                </a:solidFill>
              </a:rPr>
              <a:t>-Particles move fast and freely, high energy level</a:t>
            </a:r>
          </a:p>
          <a:p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9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B51B-E320-4DC4-8CC5-462B44FA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43" y="804333"/>
            <a:ext cx="9747884" cy="5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396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C379C73949D47B66343B94B3FFF74" ma:contentTypeVersion="14" ma:contentTypeDescription="Create a new document." ma:contentTypeScope="" ma:versionID="8091dc6e5eae42a19e197c36416a31cd">
  <xsd:schema xmlns:xsd="http://www.w3.org/2001/XMLSchema" xmlns:xs="http://www.w3.org/2001/XMLSchema" xmlns:p="http://schemas.microsoft.com/office/2006/metadata/properties" xmlns:ns2="82a6b80c-5bb3-4e73-b3ae-b064842b242e" xmlns:ns3="c07b0178-d9f2-4e82-b283-2db157652ca7" targetNamespace="http://schemas.microsoft.com/office/2006/metadata/properties" ma:root="true" ma:fieldsID="ebed8fa73c38e509b64bdafca728204e" ns2:_="" ns3:_="">
    <xsd:import namespace="82a6b80c-5bb3-4e73-b3ae-b064842b242e"/>
    <xsd:import namespace="c07b0178-d9f2-4e82-b283-2db157652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6b80c-5bb3-4e73-b3ae-b064842b2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d973a80-ac39-4648-84dd-a338749229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b0178-d9f2-4e82-b283-2db157652c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749eede-aba9-4f72-824c-01766ddd5784}" ma:internalName="TaxCatchAll" ma:showField="CatchAllData" ma:web="c07b0178-d9f2-4e82-b283-2db157652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7b0178-d9f2-4e82-b283-2db157652ca7" xsi:nil="true"/>
    <lcf76f155ced4ddcb4097134ff3c332f xmlns="82a6b80c-5bb3-4e73-b3ae-b064842b242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2DD541-C5C5-4C7A-9D17-3FE5304E3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6b80c-5bb3-4e73-b3ae-b064842b242e"/>
    <ds:schemaRef ds:uri="c07b0178-d9f2-4e82-b283-2db157652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75EF41-8D2A-4CB7-ABD6-351F8D04DA2F}">
  <ds:schemaRefs>
    <ds:schemaRef ds:uri="http://schemas.microsoft.com/office/2006/metadata/properties"/>
    <ds:schemaRef ds:uri="http://schemas.microsoft.com/office/infopath/2007/PartnerControls"/>
    <ds:schemaRef ds:uri="c07b0178-d9f2-4e82-b283-2db157652ca7"/>
    <ds:schemaRef ds:uri="82a6b80c-5bb3-4e73-b3ae-b064842b242e"/>
  </ds:schemaRefs>
</ds:datastoreItem>
</file>

<file path=customXml/itemProps3.xml><?xml version="1.0" encoding="utf-8"?>
<ds:datastoreItem xmlns:ds="http://schemas.openxmlformats.org/officeDocument/2006/customXml" ds:itemID="{8C8C40AF-4ABF-4C71-A817-62949B4B7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Matter</vt:lpstr>
      <vt:lpstr>What is The Kinetic Theory of Matter?</vt:lpstr>
      <vt:lpstr>Solids</vt:lpstr>
      <vt:lpstr>Liquids</vt:lpstr>
      <vt:lpstr>Gasses</vt:lpstr>
      <vt:lpstr>PowerPoint Presentation</vt:lpstr>
    </vt:vector>
  </TitlesOfParts>
  <Company>Pinellas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Nieman Rachel</dc:creator>
  <cp:lastModifiedBy>Nieman Rachel</cp:lastModifiedBy>
  <cp:revision>2</cp:revision>
  <dcterms:created xsi:type="dcterms:W3CDTF">2023-08-23T12:54:28Z</dcterms:created>
  <dcterms:modified xsi:type="dcterms:W3CDTF">2024-08-24T17:51:17Z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0x010100B39C379C73949D47B66343B94B3FFF74</vt:lpwstr>
  </property>
</Properties>
</file>